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3" r:id="rId2"/>
    <p:sldId id="280" r:id="rId3"/>
    <p:sldId id="266" r:id="rId4"/>
  </p:sldIdLst>
  <p:sldSz cx="9144000" cy="6858000" type="screen4x3"/>
  <p:notesSz cx="6997700" cy="9271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7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63988" y="0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5325"/>
            <a:ext cx="4635500" cy="3476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0088" y="4403725"/>
            <a:ext cx="5597525" cy="417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63988" y="8805863"/>
            <a:ext cx="3032125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958" tIns="46479" rIns="92958" bIns="46479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2B3B2B92-4331-4B79-9CE0-79BE97479D7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847EC2E-CCCB-44FC-8DC2-C7F25579068C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1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15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</p:spPr>
        <p:txBody>
          <a:bodyPr/>
          <a:lstStyle/>
          <a:p>
            <a:pPr eaLnBrk="1" hangingPunct="1"/>
            <a:endParaRPr lang="en-US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6547785-3C97-4483-8D3C-C4580B8457C8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2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17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9F3F27-4C3E-4901-8D57-267698305371}" type="slidenum">
              <a:rPr lang="en-US" smtClean="0">
                <a:latin typeface="Arial" charset="0"/>
                <a:ea typeface="ＭＳ Ｐゴシック"/>
                <a:cs typeface="ＭＳ Ｐゴシック"/>
              </a:rPr>
              <a:pPr/>
              <a:t>3</a:t>
            </a:fld>
            <a:endParaRPr lang="en-US" smtClean="0">
              <a:latin typeface="Arial" charset="0"/>
              <a:ea typeface="ＭＳ Ｐゴシック"/>
              <a:cs typeface="ＭＳ Ｐゴシック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450" y="4403725"/>
            <a:ext cx="5130800" cy="4171950"/>
          </a:xfrm>
          <a:noFill/>
          <a:ln/>
        </p:spPr>
        <p:txBody>
          <a:bodyPr/>
          <a:lstStyle/>
          <a:p>
            <a:pPr eaLnBrk="1" hangingPunct="1"/>
            <a:r>
              <a:rPr lang="en-US" smtClean="0">
                <a:latin typeface="Arial" charset="0"/>
              </a:rPr>
              <a:t>ALL CONTENT SLIDE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74DA00-7617-42D7-B97E-D8A47D1FDF6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3DE94F-E569-47D4-BEF5-BFA4A12101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5A037A6-5286-45E7-B543-F2408A7CD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7AB7BC-7DC1-4FBA-8C83-CB57BD0C45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5A6BFF-713D-4EA1-88B2-6E9544742CD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29F6C-D954-4A55-B4A6-0FB979256A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62A92AB-C712-4277-9C64-7E9E103B13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4241F9-8CB2-41A1-BB33-1ECF099175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EF8CF6-FF5D-4545-89DD-F82CEAF5F0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2AB7425-67B6-48F4-9E72-A70EF040D9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05B5DE7-80D3-4532-9D5A-1E16356632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fld id="{BDB381FF-65D9-4B01-84A7-7FB4D071B32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ＭＳ Ｐゴシック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  <a:cs typeface="ＭＳ Ｐゴシック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ＭＳ Ｐゴシック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NUL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337" name="Group 2"/>
          <p:cNvGrpSpPr>
            <a:grpSpLocks/>
          </p:cNvGrpSpPr>
          <p:nvPr/>
        </p:nvGrpSpPr>
        <p:grpSpPr bwMode="auto">
          <a:xfrm>
            <a:off x="0" y="-1588"/>
            <a:ext cx="9145588" cy="6859588"/>
            <a:chOff x="0" y="-1"/>
            <a:chExt cx="5761" cy="4321"/>
          </a:xfrm>
        </p:grpSpPr>
        <p:pic>
          <p:nvPicPr>
            <p:cNvPr id="3077" name="Picture 3" descr="papertitl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0" y="-1"/>
              <a:ext cx="5761" cy="43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8" name="Picture 4" descr="header"/>
            <p:cNvPicPr>
              <a:picLocks noChangeAspect="1" noChangeArrowheads="1"/>
            </p:cNvPicPr>
            <p:nvPr/>
          </p:nvPicPr>
          <p:blipFill>
            <a:blip r:embed="rId4"/>
            <a:srcRect t="8571"/>
            <a:stretch>
              <a:fillRect/>
            </a:stretch>
          </p:blipFill>
          <p:spPr bwMode="auto">
            <a:xfrm flipV="1">
              <a:off x="0" y="3504"/>
              <a:ext cx="5761" cy="8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3079" name="Picture 5" descr="2-21logo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96" y="3648"/>
              <a:ext cx="1008" cy="60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3075" name="Rectangle 6"/>
          <p:cNvSpPr>
            <a:spLocks noChangeArrowheads="1"/>
          </p:cNvSpPr>
          <p:nvPr/>
        </p:nvSpPr>
        <p:spPr bwMode="auto">
          <a:xfrm>
            <a:off x="685800" y="685800"/>
            <a:ext cx="7772400" cy="147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en-US" sz="4400" b="1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ＭＳ Ｐゴシック" pitchFamily="34" charset="-128"/>
                <a:cs typeface="+mn-cs"/>
              </a:rPr>
              <a:t>New Berea Elementary</a:t>
            </a:r>
          </a:p>
        </p:txBody>
      </p:sp>
      <p:sp>
        <p:nvSpPr>
          <p:cNvPr id="3076" name="Rectangle 7"/>
          <p:cNvSpPr>
            <a:spLocks noChangeArrowheads="1"/>
          </p:cNvSpPr>
          <p:nvPr/>
        </p:nvSpPr>
        <p:spPr bwMode="auto">
          <a:xfrm>
            <a:off x="1371600" y="1752600"/>
            <a:ext cx="64008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  <a:defRPr/>
            </a:pPr>
            <a:endParaRPr lang="en-US" sz="2800" dirty="0">
              <a:solidFill>
                <a:schemeClr val="accent5">
                  <a:lumMod val="2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ＭＳ Ｐゴシック" pitchFamily="34" charset="-128"/>
              <a:cs typeface="+mn-cs"/>
            </a:endParaRPr>
          </a:p>
        </p:txBody>
      </p:sp>
      <p:pic>
        <p:nvPicPr>
          <p:cNvPr id="11" name="Picture 10" descr="Berea Logo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67000" y="1981200"/>
            <a:ext cx="3886200" cy="275812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6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Site Plan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Option 5 revised</a:t>
            </a:r>
          </a:p>
        </p:txBody>
      </p:sp>
      <p:sp>
        <p:nvSpPr>
          <p:cNvPr id="16388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6390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Option 5 revised cop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1600200"/>
            <a:ext cx="7581900" cy="5054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blank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1588" y="-1588"/>
            <a:ext cx="9145588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3" descr="header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8688388" cy="1446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4"/>
          <p:cNvSpPr>
            <a:spLocks noGrp="1" noChangeArrowheads="1"/>
          </p:cNvSpPr>
          <p:nvPr>
            <p:ph type="title"/>
          </p:nvPr>
        </p:nvSpPr>
        <p:spPr>
          <a:xfrm>
            <a:off x="2133600" y="152400"/>
            <a:ext cx="4800600" cy="1143000"/>
          </a:xfrm>
        </p:spPr>
        <p:txBody>
          <a:bodyPr/>
          <a:lstStyle/>
          <a:p>
            <a:pPr algn="l" eaLnBrk="1" hangingPunct="1">
              <a:defRPr/>
            </a:pP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Proposed Site Plan</a:t>
            </a:r>
            <a:b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US" sz="4000" dirty="0" smtClean="0">
                <a:solidFill>
                  <a:srgbClr val="E5DEB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Option 6 revised</a:t>
            </a:r>
          </a:p>
        </p:txBody>
      </p:sp>
      <p:sp>
        <p:nvSpPr>
          <p:cNvPr id="18436" name="Line 5"/>
          <p:cNvSpPr>
            <a:spLocks noChangeShapeType="1"/>
          </p:cNvSpPr>
          <p:nvPr/>
        </p:nvSpPr>
        <p:spPr bwMode="auto">
          <a:xfrm>
            <a:off x="0" y="0"/>
            <a:ext cx="0" cy="6858000"/>
          </a:xfrm>
          <a:prstGeom prst="line">
            <a:avLst/>
          </a:prstGeom>
          <a:noFill/>
          <a:ln w="57150">
            <a:solidFill>
              <a:srgbClr val="2C044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37" name="Rectangle 6"/>
          <p:cNvSpPr>
            <a:spLocks noChangeArrowheads="1"/>
          </p:cNvSpPr>
          <p:nvPr/>
        </p:nvSpPr>
        <p:spPr bwMode="auto">
          <a:xfrm>
            <a:off x="152400" y="1828800"/>
            <a:ext cx="87630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60000"/>
              </a:spcBef>
              <a:buClr>
                <a:srgbClr val="660066"/>
              </a:buClr>
            </a:pPr>
            <a:endParaRPr lang="en-US" sz="2800"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18438" name="Picture 7" descr="2-21logo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15900" y="241300"/>
            <a:ext cx="1527175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 descr="Option 6 revised copy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0" y="1600200"/>
            <a:ext cx="7620000" cy="50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Blank Presentation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630</TotalTime>
  <Words>24</Words>
  <Application>Microsoft Office PowerPoint</Application>
  <PresentationFormat>On-screen Show (4:3)</PresentationFormat>
  <Paragraphs>8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ＭＳ Ｐゴシック</vt:lpstr>
      <vt:lpstr>Arial Unicode MS</vt:lpstr>
      <vt:lpstr>Blank Presentation</vt:lpstr>
      <vt:lpstr>Slide 1</vt:lpstr>
      <vt:lpstr>Proposed Site Plan Option 5 revised</vt:lpstr>
      <vt:lpstr>Proposed Site Plan Option 6 revised</vt:lpstr>
    </vt:vector>
  </TitlesOfParts>
  <Company>Presentations Partners, LLC.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Stewart Road Project</dc:title>
  <dc:creator>Presentation Partners</dc:creator>
  <cp:lastModifiedBy>Administrator</cp:lastModifiedBy>
  <cp:revision>65</cp:revision>
  <dcterms:created xsi:type="dcterms:W3CDTF">2008-03-05T14:32:09Z</dcterms:created>
  <dcterms:modified xsi:type="dcterms:W3CDTF">2009-04-22T12:03:37Z</dcterms:modified>
</cp:coreProperties>
</file>